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080625" cy="56705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745"/>
  </p:normalViewPr>
  <p:slideViewPr>
    <p:cSldViewPr snapToGrid="0">
      <p:cViewPr varScale="1">
        <p:scale>
          <a:sx n="124" d="100"/>
          <a:sy n="124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28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53223ED-B2ED-433B-B3B9-B7189AFFE36C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280" cy="27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88D65A5-061A-48A1-9C11-69D83CB94B6D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2"/>
          <a:stretch/>
        </p:blipFill>
        <p:spPr>
          <a:xfrm>
            <a:off x="515880" y="4320"/>
            <a:ext cx="9071280" cy="566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/>
        </p:blipFill>
        <p:spPr>
          <a:xfrm>
            <a:off x="537840" y="4320"/>
            <a:ext cx="9027720" cy="5669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ransition spd="slow"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/>
        </p:blipFill>
        <p:spPr>
          <a:xfrm>
            <a:off x="1481040" y="1188720"/>
            <a:ext cx="6199560" cy="2865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/>
          <a:stretch/>
        </p:blipFill>
        <p:spPr>
          <a:xfrm>
            <a:off x="925200" y="985680"/>
            <a:ext cx="8253000" cy="3706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/>
          <a:stretch/>
        </p:blipFill>
        <p:spPr>
          <a:xfrm>
            <a:off x="353520" y="198360"/>
            <a:ext cx="9396000" cy="5281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tretch/>
        </p:blipFill>
        <p:spPr>
          <a:xfrm>
            <a:off x="2011680" y="682200"/>
            <a:ext cx="6057000" cy="4163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tretch/>
        </p:blipFill>
        <p:spPr>
          <a:xfrm>
            <a:off x="457200" y="1591920"/>
            <a:ext cx="8398440" cy="1791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2"/>
          <a:stretch/>
        </p:blipFill>
        <p:spPr>
          <a:xfrm>
            <a:off x="365760" y="446400"/>
            <a:ext cx="9348840" cy="46742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0"/>
    </mc:Choice>
    <mc:Fallback>
      <p:transition advClick="0" advTm="10000"/>
    </mc:Fallback>
  </mc:AlternateContent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0</Words>
  <Application>Microsoft Macintosh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Symbol</vt:lpstr>
      <vt:lpstr>Times New Roman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Jess Kidd</cp:lastModifiedBy>
  <cp:revision>3</cp:revision>
  <dcterms:created xsi:type="dcterms:W3CDTF">2026-07-07T13:26:03Z</dcterms:created>
  <dcterms:modified xsi:type="dcterms:W3CDTF">2026-07-11T13:16:57Z</dcterms:modified>
  <dc:language>en-US</dc:language>
</cp:coreProperties>
</file>